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C40"/>
    <a:srgbClr val="D8E1DC"/>
    <a:srgbClr val="F3D8C5"/>
    <a:srgbClr val="8FFF8F"/>
    <a:srgbClr val="00B900"/>
    <a:srgbClr val="43C8DA"/>
    <a:srgbClr val="3F357A"/>
    <a:srgbClr val="6B29F8"/>
    <a:srgbClr val="DFCAEE"/>
    <a:srgbClr val="CAA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25/06/65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80329" y="517558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 descr="20+ Best Pastel Color Palettes for 2021 - Venngage">
            <a:extLst>
              <a:ext uri="{FF2B5EF4-FFF2-40B4-BE49-F238E27FC236}">
                <a16:creationId xmlns:a16="http://schemas.microsoft.com/office/drawing/2014/main" id="{BC67058F-AACD-00BC-90C2-D013590F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693" y="313854"/>
            <a:ext cx="3389113" cy="27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18DF6DA-73AB-E812-978B-7FC00D99140C}"/>
              </a:ext>
            </a:extLst>
          </p:cNvPr>
          <p:cNvSpPr/>
          <p:nvPr/>
        </p:nvSpPr>
        <p:spPr>
          <a:xfrm>
            <a:off x="2661893" y="57308"/>
            <a:ext cx="657225" cy="542925"/>
          </a:xfrm>
          <a:prstGeom prst="rect">
            <a:avLst/>
          </a:prstGeom>
          <a:solidFill>
            <a:srgbClr val="D8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84B618-9A26-04D9-E232-3C7EA8D7B25D}"/>
              </a:ext>
            </a:extLst>
          </p:cNvPr>
          <p:cNvSpPr/>
          <p:nvPr/>
        </p:nvSpPr>
        <p:spPr>
          <a:xfrm>
            <a:off x="3267489" y="1565480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14</cp:revision>
  <dcterms:created xsi:type="dcterms:W3CDTF">2022-04-30T01:30:51Z</dcterms:created>
  <dcterms:modified xsi:type="dcterms:W3CDTF">2022-06-25T03:45:42Z</dcterms:modified>
</cp:coreProperties>
</file>